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3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1" r:id="rId64"/>
    <p:sldId id="357" r:id="rId65"/>
    <p:sldId id="358" r:id="rId66"/>
    <p:sldId id="402" r:id="rId67"/>
    <p:sldId id="403" r:id="rId68"/>
    <p:sldId id="404" r:id="rId69"/>
    <p:sldId id="359" r:id="rId70"/>
    <p:sldId id="360" r:id="rId71"/>
    <p:sldId id="361" r:id="rId72"/>
    <p:sldId id="362" r:id="rId73"/>
    <p:sldId id="364" r:id="rId74"/>
    <p:sldId id="365" r:id="rId75"/>
    <p:sldId id="372" r:id="rId76"/>
    <p:sldId id="383" r:id="rId77"/>
    <p:sldId id="366" r:id="rId78"/>
    <p:sldId id="376" r:id="rId79"/>
    <p:sldId id="380" r:id="rId80"/>
    <p:sldId id="381" r:id="rId81"/>
    <p:sldId id="373" r:id="rId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1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hyperlink" Target="http://arxiv.org/pdf/1409.1556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rangan </a:t>
            </a:r>
            <a:br>
              <a:rPr lang="en-US" dirty="0"/>
            </a:br>
            <a:r>
              <a:rPr lang="en-US" dirty="0"/>
              <a:t>modifications by Yao Wang (NYU), Phil Schniter (OSU)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6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8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</a:t>
                </a:r>
                <a:r>
                  <a:rPr lang="en-US"/>
                  <a:t>output tensor </a:t>
                </a:r>
                <a:endParaRPr lang="en-US" dirty="0"/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But,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But, can:</a:t>
            </a:r>
          </a:p>
          <a:p>
            <a:pPr lvl="1"/>
            <a:r>
              <a:rPr lang="en-US" dirty="0"/>
              <a:t>Rent GPU instances in cloud (~$0.80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47473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/pdf/1502.03167v3.pdf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an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r>
                  <a:rPr lang="en-US" dirty="0"/>
                  <a:t>Full demo on </a:t>
                </a:r>
                <a:r>
                  <a:rPr lang="en-US" dirty="0" err="1"/>
                  <a:t>github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71253"/>
              </p:ext>
            </p:extLst>
          </p:nvPr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But,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51458</TotalTime>
  <Words>4538</Words>
  <Application>Microsoft Office PowerPoint</Application>
  <PresentationFormat>Widescreen</PresentationFormat>
  <Paragraphs>768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Cambria Math</vt:lpstr>
      <vt:lpstr>Courier New</vt:lpstr>
      <vt:lpstr>medium-content-sans-serif-font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747</cp:revision>
  <cp:lastPrinted>2018-04-08T23:42:36Z</cp:lastPrinted>
  <dcterms:created xsi:type="dcterms:W3CDTF">2015-03-22T11:15:32Z</dcterms:created>
  <dcterms:modified xsi:type="dcterms:W3CDTF">2020-10-31T22:15:21Z</dcterms:modified>
</cp:coreProperties>
</file>